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5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24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05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01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5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4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5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96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43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8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7403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01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1310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35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95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7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F90EA-0A09-4FDC-80C1-942C5BB372BC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70C8D4E-C46D-4B6D-A193-53051123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Broken spears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Name</a:t>
            </a:r>
          </a:p>
          <a:p>
            <a:r>
              <a:rPr lang="en-US" dirty="0"/>
              <a:t>Institution affiliation</a:t>
            </a:r>
          </a:p>
          <a:p>
            <a:r>
              <a:rPr lang="en-US" dirty="0"/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79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br>
              <a:rPr lang="en-US" dirty="0"/>
            </a:br>
            <a:r>
              <a:rPr lang="en-US" dirty="0"/>
              <a:t>Author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author of the broken spears is Miguel Leon-</a:t>
            </a:r>
            <a:r>
              <a:rPr lang="en-US" dirty="0" err="1"/>
              <a:t>Portilla</a:t>
            </a:r>
            <a:r>
              <a:rPr lang="en-US" dirty="0"/>
              <a:t> is a renowned historian and anthropologist. He has been in the forefront in describing the Aztec cultural life amongst the Nahua people after the Spanish conquest of Mexico. </a:t>
            </a:r>
          </a:p>
          <a:p>
            <a:r>
              <a:rPr lang="en-US" dirty="0"/>
              <a:t>He prefaces the sources he decided to choose for the book not only for the book but also from the background of events and other sources. </a:t>
            </a:r>
            <a:r>
              <a:rPr lang="en-US" dirty="0" err="1"/>
              <a:t>Lechuga</a:t>
            </a:r>
            <a:r>
              <a:rPr lang="en-US" dirty="0"/>
              <a:t>, Manuel. "The Effects of Colonization on the Aztecs: Early Colonial Period 1521-1550." (2016).</a:t>
            </a:r>
          </a:p>
          <a:p>
            <a:r>
              <a:rPr lang="en-US" dirty="0"/>
              <a:t>Leon-</a:t>
            </a:r>
            <a:r>
              <a:rPr lang="en-US" dirty="0" err="1"/>
              <a:t>Portilla’s</a:t>
            </a:r>
            <a:r>
              <a:rPr lang="en-US" dirty="0"/>
              <a:t> show historical translation in context of Nahuatl passages that lead to the campaign against the Spanish military conquest and diseases.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29989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0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  illustrates the history of conquest of Mexico and the defeat of the Aztecs amidst the Spanish victors. In the revised version Miguel Leon-</a:t>
            </a:r>
            <a:r>
              <a:rPr lang="en-US" dirty="0" err="1"/>
              <a:t>Portilla</a:t>
            </a:r>
            <a:r>
              <a:rPr lang="en-US" dirty="0"/>
              <a:t> has expanded the history to include the voices of the indigenous people. Aztec descendants cross the centuries are included in this book</a:t>
            </a:r>
          </a:p>
          <a:p>
            <a:r>
              <a:rPr lang="en-US" dirty="0"/>
              <a:t>Leon-</a:t>
            </a:r>
            <a:r>
              <a:rPr lang="en-US" dirty="0" err="1"/>
              <a:t>Portilla’s</a:t>
            </a:r>
            <a:r>
              <a:rPr lang="en-US" dirty="0"/>
              <a:t> revised edition reflects the importance of unexpected historical accounts as well. They bear witness to the extraordinary oral tradition of the victors.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3916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7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342</TotalTime>
  <Words>196</Words>
  <Application>Microsoft Office PowerPoint</Application>
  <PresentationFormat>Widescreen</PresentationFormat>
  <Paragraphs>11</Paragraphs>
  <Slides>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Wingdings 3</vt:lpstr>
      <vt:lpstr>Facet</vt:lpstr>
      <vt:lpstr>Broken spears</vt:lpstr>
      <vt:lpstr>Introduction Author information</vt:lpstr>
      <vt:lpstr>About the book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Broken spears</dc:title>
  <dc:creator>Tyndale</dc:creator>
  <cp:lastModifiedBy>john matheka</cp:lastModifiedBy>
  <cp:revision>47</cp:revision>
  <dcterms:created xsi:type="dcterms:W3CDTF">2020-08-10T13:31:30Z</dcterms:created>
  <dcterms:modified xsi:type="dcterms:W3CDTF">2020-08-10T20:22:45Z</dcterms:modified>
</cp:coreProperties>
</file>